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0" r:id="rId5"/>
    <p:sldId id="258" r:id="rId6"/>
    <p:sldId id="259"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45975E-CCAC-4AB1-A2FC-9BD6DBB2C0A8}" v="4" dt="2025-08-15T13:26:11.7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58" d="100"/>
          <a:sy n="58" d="100"/>
        </p:scale>
        <p:origin x="98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brighton, Anna" userId="15e3fceb-63af-4757-841b-6c554a0e484b" providerId="ADAL" clId="{1AD416DA-D865-4A31-BF82-EFBE9D34C0BE}"/>
    <pc:docChg chg="undo custSel modSld">
      <pc:chgData name="Albrighton, Anna" userId="15e3fceb-63af-4757-841b-6c554a0e484b" providerId="ADAL" clId="{1AD416DA-D865-4A31-BF82-EFBE9D34C0BE}" dt="2025-03-12T17:39:36.569" v="123" actId="20577"/>
      <pc:docMkLst>
        <pc:docMk/>
      </pc:docMkLst>
      <pc:sldChg chg="modSp mod">
        <pc:chgData name="Albrighton, Anna" userId="15e3fceb-63af-4757-841b-6c554a0e484b" providerId="ADAL" clId="{1AD416DA-D865-4A31-BF82-EFBE9D34C0BE}" dt="2025-03-12T17:39:36.569" v="123" actId="20577"/>
        <pc:sldMkLst>
          <pc:docMk/>
          <pc:sldMk cId="4175658493" sldId="257"/>
        </pc:sldMkLst>
      </pc:sldChg>
      <pc:sldChg chg="modSp mod">
        <pc:chgData name="Albrighton, Anna" userId="15e3fceb-63af-4757-841b-6c554a0e484b" providerId="ADAL" clId="{1AD416DA-D865-4A31-BF82-EFBE9D34C0BE}" dt="2025-03-12T17:37:10.769" v="63" actId="255"/>
        <pc:sldMkLst>
          <pc:docMk/>
          <pc:sldMk cId="428031785" sldId="258"/>
        </pc:sldMkLst>
      </pc:sldChg>
      <pc:sldChg chg="modSp mod">
        <pc:chgData name="Albrighton, Anna" userId="15e3fceb-63af-4757-841b-6c554a0e484b" providerId="ADAL" clId="{1AD416DA-D865-4A31-BF82-EFBE9D34C0BE}" dt="2025-03-12T13:30:37.800" v="62" actId="20577"/>
        <pc:sldMkLst>
          <pc:docMk/>
          <pc:sldMk cId="4259949051" sldId="259"/>
        </pc:sldMkLst>
      </pc:sldChg>
      <pc:sldChg chg="modSp mod">
        <pc:chgData name="Albrighton, Anna" userId="15e3fceb-63af-4757-841b-6c554a0e484b" providerId="ADAL" clId="{1AD416DA-D865-4A31-BF82-EFBE9D34C0BE}" dt="2025-03-12T17:38:37.302" v="111" actId="313"/>
        <pc:sldMkLst>
          <pc:docMk/>
          <pc:sldMk cId="3909257610" sldId="261"/>
        </pc:sldMkLst>
      </pc:sldChg>
    </pc:docChg>
  </pc:docChgLst>
  <pc:docChgLst>
    <pc:chgData name="Albrighton, Anna" userId="15e3fceb-63af-4757-841b-6c554a0e484b" providerId="ADAL" clId="{7B45975E-CCAC-4AB1-A2FC-9BD6DBB2C0A8}"/>
    <pc:docChg chg="custSel modSld">
      <pc:chgData name="Albrighton, Anna" userId="15e3fceb-63af-4757-841b-6c554a0e484b" providerId="ADAL" clId="{7B45975E-CCAC-4AB1-A2FC-9BD6DBB2C0A8}" dt="2025-08-15T13:26:26.020" v="770" actId="255"/>
      <pc:docMkLst>
        <pc:docMk/>
      </pc:docMkLst>
      <pc:sldChg chg="modSp mod">
        <pc:chgData name="Albrighton, Anna" userId="15e3fceb-63af-4757-841b-6c554a0e484b" providerId="ADAL" clId="{7B45975E-CCAC-4AB1-A2FC-9BD6DBB2C0A8}" dt="2025-08-15T13:23:57.567" v="664" actId="20577"/>
        <pc:sldMkLst>
          <pc:docMk/>
          <pc:sldMk cId="428031785" sldId="258"/>
        </pc:sldMkLst>
        <pc:spChg chg="mod">
          <ac:chgData name="Albrighton, Anna" userId="15e3fceb-63af-4757-841b-6c554a0e484b" providerId="ADAL" clId="{7B45975E-CCAC-4AB1-A2FC-9BD6DBB2C0A8}" dt="2025-08-15T13:23:57.567" v="664" actId="20577"/>
          <ac:spMkLst>
            <pc:docMk/>
            <pc:sldMk cId="428031785" sldId="258"/>
            <ac:spMk id="3" creationId="{D6A7354D-4E01-AE53-D547-CE416A4E19AD}"/>
          </ac:spMkLst>
        </pc:spChg>
      </pc:sldChg>
      <pc:sldChg chg="modSp mod">
        <pc:chgData name="Albrighton, Anna" userId="15e3fceb-63af-4757-841b-6c554a0e484b" providerId="ADAL" clId="{7B45975E-CCAC-4AB1-A2FC-9BD6DBB2C0A8}" dt="2025-08-15T13:21:54.021" v="601" actId="20577"/>
        <pc:sldMkLst>
          <pc:docMk/>
          <pc:sldMk cId="3348527506" sldId="260"/>
        </pc:sldMkLst>
        <pc:spChg chg="mod">
          <ac:chgData name="Albrighton, Anna" userId="15e3fceb-63af-4757-841b-6c554a0e484b" providerId="ADAL" clId="{7B45975E-CCAC-4AB1-A2FC-9BD6DBB2C0A8}" dt="2025-08-15T13:21:54.021" v="601" actId="20577"/>
          <ac:spMkLst>
            <pc:docMk/>
            <pc:sldMk cId="3348527506" sldId="260"/>
            <ac:spMk id="3" creationId="{BA3EAA86-1DFA-C88A-4FB8-2D596590DF36}"/>
          </ac:spMkLst>
        </pc:spChg>
      </pc:sldChg>
      <pc:sldChg chg="modSp mod">
        <pc:chgData name="Albrighton, Anna" userId="15e3fceb-63af-4757-841b-6c554a0e484b" providerId="ADAL" clId="{7B45975E-CCAC-4AB1-A2FC-9BD6DBB2C0A8}" dt="2025-08-15T13:21:22.389" v="589" actId="20577"/>
        <pc:sldMkLst>
          <pc:docMk/>
          <pc:sldMk cId="3909257610" sldId="261"/>
        </pc:sldMkLst>
        <pc:spChg chg="mod">
          <ac:chgData name="Albrighton, Anna" userId="15e3fceb-63af-4757-841b-6c554a0e484b" providerId="ADAL" clId="{7B45975E-CCAC-4AB1-A2FC-9BD6DBB2C0A8}" dt="2025-08-15T13:21:22.389" v="589" actId="20577"/>
          <ac:spMkLst>
            <pc:docMk/>
            <pc:sldMk cId="3909257610" sldId="261"/>
            <ac:spMk id="23" creationId="{2B7AED54-5973-E757-776A-6572EEC31BC9}"/>
          </ac:spMkLst>
        </pc:spChg>
      </pc:sldChg>
      <pc:sldChg chg="modSp mod">
        <pc:chgData name="Albrighton, Anna" userId="15e3fceb-63af-4757-841b-6c554a0e484b" providerId="ADAL" clId="{7B45975E-CCAC-4AB1-A2FC-9BD6DBB2C0A8}" dt="2025-08-15T13:25:26.585" v="754" actId="20577"/>
        <pc:sldMkLst>
          <pc:docMk/>
          <pc:sldMk cId="1676992138" sldId="262"/>
        </pc:sldMkLst>
        <pc:spChg chg="mod">
          <ac:chgData name="Albrighton, Anna" userId="15e3fceb-63af-4757-841b-6c554a0e484b" providerId="ADAL" clId="{7B45975E-CCAC-4AB1-A2FC-9BD6DBB2C0A8}" dt="2025-08-15T13:25:26.585" v="754" actId="20577"/>
          <ac:spMkLst>
            <pc:docMk/>
            <pc:sldMk cId="1676992138" sldId="262"/>
            <ac:spMk id="3" creationId="{90EF541B-9362-0A2D-BA4B-32F41B285CFC}"/>
          </ac:spMkLst>
        </pc:spChg>
      </pc:sldChg>
      <pc:sldChg chg="modSp mod">
        <pc:chgData name="Albrighton, Anna" userId="15e3fceb-63af-4757-841b-6c554a0e484b" providerId="ADAL" clId="{7B45975E-CCAC-4AB1-A2FC-9BD6DBB2C0A8}" dt="2025-08-15T13:26:26.020" v="770" actId="255"/>
        <pc:sldMkLst>
          <pc:docMk/>
          <pc:sldMk cId="3851539748" sldId="263"/>
        </pc:sldMkLst>
        <pc:spChg chg="mod">
          <ac:chgData name="Albrighton, Anna" userId="15e3fceb-63af-4757-841b-6c554a0e484b" providerId="ADAL" clId="{7B45975E-CCAC-4AB1-A2FC-9BD6DBB2C0A8}" dt="2025-08-15T13:26:26.020" v="770" actId="255"/>
          <ac:spMkLst>
            <pc:docMk/>
            <pc:sldMk cId="3851539748" sldId="263"/>
            <ac:spMk id="3" creationId="{7FC50E15-8EBE-2979-7B37-10F4A4A96CE6}"/>
          </ac:spMkLst>
        </pc:spChg>
      </pc:sldChg>
    </pc:docChg>
  </pc:docChgLst>
  <pc:docChgLst>
    <pc:chgData name="Albrighton, Anna" userId="15e3fceb-63af-4757-841b-6c554a0e484b" providerId="ADAL" clId="{48230001-7DC2-4799-8089-EB5E0B6B8B7D}"/>
    <pc:docChg chg="modSld modMainMaster">
      <pc:chgData name="Albrighton, Anna" userId="15e3fceb-63af-4757-841b-6c554a0e484b" providerId="ADAL" clId="{48230001-7DC2-4799-8089-EB5E0B6B8B7D}" dt="2024-09-23T15:49:22.940" v="91"/>
      <pc:docMkLst>
        <pc:docMk/>
      </pc:docMkLst>
      <pc:sldChg chg="modSp mod setBg">
        <pc:chgData name="Albrighton, Anna" userId="15e3fceb-63af-4757-841b-6c554a0e484b" providerId="ADAL" clId="{48230001-7DC2-4799-8089-EB5E0B6B8B7D}" dt="2024-09-23T15:48:02.412" v="85"/>
        <pc:sldMkLst>
          <pc:docMk/>
          <pc:sldMk cId="2019392600" sldId="256"/>
        </pc:sldMkLst>
      </pc:sldChg>
      <pc:sldChg chg="setBg">
        <pc:chgData name="Albrighton, Anna" userId="15e3fceb-63af-4757-841b-6c554a0e484b" providerId="ADAL" clId="{48230001-7DC2-4799-8089-EB5E0B6B8B7D}" dt="2024-09-23T15:48:02.412" v="85"/>
        <pc:sldMkLst>
          <pc:docMk/>
          <pc:sldMk cId="4175658493" sldId="257"/>
        </pc:sldMkLst>
      </pc:sldChg>
      <pc:sldChg chg="modSp mod setBg">
        <pc:chgData name="Albrighton, Anna" userId="15e3fceb-63af-4757-841b-6c554a0e484b" providerId="ADAL" clId="{48230001-7DC2-4799-8089-EB5E0B6B8B7D}" dt="2024-09-23T15:48:54.023" v="89" actId="14100"/>
        <pc:sldMkLst>
          <pc:docMk/>
          <pc:sldMk cId="428031785" sldId="258"/>
        </pc:sldMkLst>
      </pc:sldChg>
      <pc:sldChg chg="modSp mod setBg">
        <pc:chgData name="Albrighton, Anna" userId="15e3fceb-63af-4757-841b-6c554a0e484b" providerId="ADAL" clId="{48230001-7DC2-4799-8089-EB5E0B6B8B7D}" dt="2024-09-23T15:48:42.025" v="88" actId="207"/>
        <pc:sldMkLst>
          <pc:docMk/>
          <pc:sldMk cId="4259949051" sldId="259"/>
        </pc:sldMkLst>
      </pc:sldChg>
      <pc:sldChg chg="setBg">
        <pc:chgData name="Albrighton, Anna" userId="15e3fceb-63af-4757-841b-6c554a0e484b" providerId="ADAL" clId="{48230001-7DC2-4799-8089-EB5E0B6B8B7D}" dt="2024-09-23T15:48:02.412" v="85"/>
        <pc:sldMkLst>
          <pc:docMk/>
          <pc:sldMk cId="3348527506" sldId="260"/>
        </pc:sldMkLst>
      </pc:sldChg>
      <pc:sldChg chg="modSp mod setBg">
        <pc:chgData name="Albrighton, Anna" userId="15e3fceb-63af-4757-841b-6c554a0e484b" providerId="ADAL" clId="{48230001-7DC2-4799-8089-EB5E0B6B8B7D}" dt="2024-09-23T15:48:13.060" v="86" actId="207"/>
        <pc:sldMkLst>
          <pc:docMk/>
          <pc:sldMk cId="3909257610" sldId="261"/>
        </pc:sldMkLst>
      </pc:sldChg>
      <pc:sldChg chg="modSp mod setBg">
        <pc:chgData name="Albrighton, Anna" userId="15e3fceb-63af-4757-841b-6c554a0e484b" providerId="ADAL" clId="{48230001-7DC2-4799-8089-EB5E0B6B8B7D}" dt="2024-09-23T15:48:26.943" v="87" actId="207"/>
        <pc:sldMkLst>
          <pc:docMk/>
          <pc:sldMk cId="1676992138" sldId="262"/>
        </pc:sldMkLst>
      </pc:sldChg>
      <pc:sldChg chg="setBg">
        <pc:chgData name="Albrighton, Anna" userId="15e3fceb-63af-4757-841b-6c554a0e484b" providerId="ADAL" clId="{48230001-7DC2-4799-8089-EB5E0B6B8B7D}" dt="2024-09-23T15:49:22.940" v="91"/>
        <pc:sldMkLst>
          <pc:docMk/>
          <pc:sldMk cId="3851539748" sldId="263"/>
        </pc:sldMkLst>
      </pc:sldChg>
      <pc:sldMasterChg chg="setBg modSldLayout">
        <pc:chgData name="Albrighton, Anna" userId="15e3fceb-63af-4757-841b-6c554a0e484b" providerId="ADAL" clId="{48230001-7DC2-4799-8089-EB5E0B6B8B7D}" dt="2024-09-23T15:48:02.412" v="85"/>
        <pc:sldMasterMkLst>
          <pc:docMk/>
          <pc:sldMasterMk cId="1671526210" sldId="2147483648"/>
        </pc:sldMasterMkLst>
        <pc:sldLayoutChg chg="setBg">
          <pc:chgData name="Albrighton, Anna" userId="15e3fceb-63af-4757-841b-6c554a0e484b" providerId="ADAL" clId="{48230001-7DC2-4799-8089-EB5E0B6B8B7D}" dt="2024-09-23T15:48:02.412" v="85"/>
          <pc:sldLayoutMkLst>
            <pc:docMk/>
            <pc:sldMasterMk cId="1671526210" sldId="2147483648"/>
            <pc:sldLayoutMk cId="2402097219" sldId="2147483649"/>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1763482917" sldId="2147483650"/>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1233433964" sldId="2147483651"/>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771044790" sldId="2147483652"/>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2933748763" sldId="2147483653"/>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3427676026" sldId="2147483654"/>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1875149378" sldId="2147483655"/>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594780710" sldId="2147483656"/>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2712653856" sldId="2147483657"/>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2814261099" sldId="2147483658"/>
          </pc:sldLayoutMkLst>
        </pc:sldLayoutChg>
        <pc:sldLayoutChg chg="setBg">
          <pc:chgData name="Albrighton, Anna" userId="15e3fceb-63af-4757-841b-6c554a0e484b" providerId="ADAL" clId="{48230001-7DC2-4799-8089-EB5E0B6B8B7D}" dt="2024-09-23T15:48:02.412" v="85"/>
          <pc:sldLayoutMkLst>
            <pc:docMk/>
            <pc:sldMasterMk cId="1671526210" sldId="2147483648"/>
            <pc:sldLayoutMk cId="1744682770"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F0FDD-CC25-EF2F-9A94-CD41A354C3F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E045EAA-AD28-1D0A-51E7-694A2DF9E15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609E1F1-C4CF-2D9A-D2A9-2AFF200151AC}"/>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87BD7F0F-86AA-AF2F-6A07-E0E12E346B6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1B6DFDA-609E-C048-9100-86D6C8C9F067}"/>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2402097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53184-AD76-827B-1E81-4A466B6122D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DCFBC21-CF9E-06F9-6653-D4E025A753A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FF574D-9C0C-06EC-0B59-FC861EB1A9FC}"/>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972CDCE1-DC8E-BC02-BE9B-4743DACF8EE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B7A114C-CD49-AD01-EB89-46345FB9D086}"/>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176348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57188-13BC-311B-B2E2-F042C5DD9F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DA8D08D-6CC8-9572-3B4F-D2F75B22D87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7664038-F845-DD70-6338-EF2EB2B0662F}"/>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C01CF6CA-BB17-35B2-4A05-BC01125DE85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8F76C38-FCE1-476F-AC5C-A75037162D18}"/>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1233433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C56A7-050D-33FD-7D4A-2BBBB553DDF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3BB9C75-0628-13C4-E1C0-772EDAF9A18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BA20593-9CFF-29A4-5700-1E05D22857D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0CCC142-A13A-5CAE-F70B-74183B226A8A}"/>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6" name="Footer Placeholder 5">
            <a:extLst>
              <a:ext uri="{FF2B5EF4-FFF2-40B4-BE49-F238E27FC236}">
                <a16:creationId xmlns:a16="http://schemas.microsoft.com/office/drawing/2014/main" id="{8C22CD99-E6AD-0D52-A012-D327FD10CC2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4E026A-C993-743B-909F-6DD1B8DEFC74}"/>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771044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4321-99DC-2B8C-FC5B-33A15A286A1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9DEA647-562E-64A0-5744-8EBA9AC9BBA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AB35612-A3EF-DBD8-D6DE-C8FD58D790E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E1A9FE5-054A-2495-2055-BFE7CDE350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76C3B83-D863-FF3A-FBF8-D2C44329787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CCE76DD-3BC3-C05B-BC57-1B409251DBDC}"/>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8" name="Footer Placeholder 7">
            <a:extLst>
              <a:ext uri="{FF2B5EF4-FFF2-40B4-BE49-F238E27FC236}">
                <a16:creationId xmlns:a16="http://schemas.microsoft.com/office/drawing/2014/main" id="{0217A361-FEBD-D455-11BE-D3C4750CD81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66FD5BAC-A9DB-FDC2-13A4-AF80F53E2439}"/>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2933748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9E9EC-8355-9558-BCB6-29FB5632B0A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B156660-CF93-3398-C971-93740B3D88AE}"/>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4" name="Footer Placeholder 3">
            <a:extLst>
              <a:ext uri="{FF2B5EF4-FFF2-40B4-BE49-F238E27FC236}">
                <a16:creationId xmlns:a16="http://schemas.microsoft.com/office/drawing/2014/main" id="{98AF4CA7-5D2D-3F3F-BBDD-44F75756990A}"/>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EE0ECDB0-89AA-056D-A1CA-D10C2F780F27}"/>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3427676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BED592-1193-13B0-FC20-80B36F837FD9}"/>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3" name="Footer Placeholder 2">
            <a:extLst>
              <a:ext uri="{FF2B5EF4-FFF2-40B4-BE49-F238E27FC236}">
                <a16:creationId xmlns:a16="http://schemas.microsoft.com/office/drawing/2014/main" id="{C371C2BF-9E4B-4C49-12EF-D3E26CC8DF44}"/>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0CA917F-27B7-0D33-6276-DA8C2574BBCD}"/>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1875149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7C9F2-9B26-82A2-BB87-614AA0B3012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0DFBDE0-0FC0-9984-3826-FC614869AD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07289EA-3DBD-AFC1-8E40-CCA753B3D4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624D59-7CE1-B42F-31DE-F7412873D6DD}"/>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6" name="Footer Placeholder 5">
            <a:extLst>
              <a:ext uri="{FF2B5EF4-FFF2-40B4-BE49-F238E27FC236}">
                <a16:creationId xmlns:a16="http://schemas.microsoft.com/office/drawing/2014/main" id="{6AA75D44-9FBE-794E-1C01-873FD5E4218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B51B43D-7C76-4CCB-3D7C-93896DD1C788}"/>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594780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9C08C-68AC-9A46-5E3B-C5AA49F108C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D0149A79-4786-8A1B-5E2A-E5D040ECC1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765EF544-114F-C069-0404-4D1EBBBA7C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E1A2EE-114A-0C14-BF4B-458610780075}"/>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6" name="Footer Placeholder 5">
            <a:extLst>
              <a:ext uri="{FF2B5EF4-FFF2-40B4-BE49-F238E27FC236}">
                <a16:creationId xmlns:a16="http://schemas.microsoft.com/office/drawing/2014/main" id="{016C1403-F925-9021-6C66-C2300A7182D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D087F62-EB33-0FA5-5658-8E0D8AF597AD}"/>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2712653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E4F23-214A-D775-EFDF-DDF61E6085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7073964-D67B-1E21-671F-C61C619350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A19EAB-A267-B875-5090-B996C2B5A37A}"/>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8DEF8C1F-F99C-EAE9-2E96-19391CFD5B2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C075C8F-151B-B421-BE8B-73A9A43953F8}"/>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281426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D46C2F9-102B-F997-3ACE-E102D695DAF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21CCB18-1E9E-803C-8B9D-D29A3937EE0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F510F85-A7C1-D140-CBB8-79FEED735586}"/>
              </a:ext>
            </a:extLst>
          </p:cNvPr>
          <p:cNvSpPr>
            <a:spLocks noGrp="1"/>
          </p:cNvSpPr>
          <p:nvPr>
            <p:ph type="dt" sz="half" idx="10"/>
          </p:nvPr>
        </p:nvSpPr>
        <p:spPr/>
        <p:txBody>
          <a:body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D99CD385-106A-C6E7-8379-26441984CCB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258010F-7FF5-FB7F-33A2-E0E54987ADBD}"/>
              </a:ext>
            </a:extLst>
          </p:cNvPr>
          <p:cNvSpPr>
            <a:spLocks noGrp="1"/>
          </p:cNvSpPr>
          <p:nvPr>
            <p:ph type="sldNum" sz="quarter" idx="12"/>
          </p:nvPr>
        </p:nvSpPr>
        <p:spPr/>
        <p:txBody>
          <a:bodyPr/>
          <a:lstStyle/>
          <a:p>
            <a:fld id="{999990AB-DD15-4EF5-9572-C11DFAFC6B6C}" type="slidenum">
              <a:rPr lang="en-GB" smtClean="0"/>
              <a:t>‹#›</a:t>
            </a:fld>
            <a:endParaRPr lang="en-GB" dirty="0"/>
          </a:p>
        </p:txBody>
      </p:sp>
    </p:spTree>
    <p:extLst>
      <p:ext uri="{BB962C8B-B14F-4D97-AF65-F5344CB8AC3E}">
        <p14:creationId xmlns:p14="http://schemas.microsoft.com/office/powerpoint/2010/main" val="1744682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75000"/>
            <a:lumOff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90D462-7E86-F7A9-0EBF-139A28773A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22E1533-FC12-0933-891C-46900DE9F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A83D5A-C2E5-0754-ADA5-3FF0426552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3EA8296-CB76-41A6-802F-9AB98792F8DE}" type="datetimeFigureOut">
              <a:rPr lang="en-GB" smtClean="0"/>
              <a:t>15/08/2025</a:t>
            </a:fld>
            <a:endParaRPr lang="en-GB" dirty="0"/>
          </a:p>
        </p:txBody>
      </p:sp>
      <p:sp>
        <p:nvSpPr>
          <p:cNvPr id="5" name="Footer Placeholder 4">
            <a:extLst>
              <a:ext uri="{FF2B5EF4-FFF2-40B4-BE49-F238E27FC236}">
                <a16:creationId xmlns:a16="http://schemas.microsoft.com/office/drawing/2014/main" id="{7190089F-2FD2-07AC-A40C-8B779ABB27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A1B155AE-8032-56F0-6899-8B7A98CFEA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99990AB-DD15-4EF5-9572-C11DFAFC6B6C}" type="slidenum">
              <a:rPr lang="en-GB" smtClean="0"/>
              <a:t>‹#›</a:t>
            </a:fld>
            <a:endParaRPr lang="en-GB" dirty="0"/>
          </a:p>
        </p:txBody>
      </p:sp>
    </p:spTree>
    <p:extLst>
      <p:ext uri="{BB962C8B-B14F-4D97-AF65-F5344CB8AC3E}">
        <p14:creationId xmlns:p14="http://schemas.microsoft.com/office/powerpoint/2010/main" val="1671526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h.leaf@warwickschools.co.uk" TargetMode="External"/><Relationship Id="rId7" Type="http://schemas.openxmlformats.org/officeDocument/2006/relationships/image" Target="../media/image7.svg"/><Relationship Id="rId2" Type="http://schemas.openxmlformats.org/officeDocument/2006/relationships/hyperlink" Target="mailto:a.albrighton@warwickschools.co.uk" TargetMode="Externa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mailto:a.lee@warwickschools.co.uk" TargetMode="External"/><Relationship Id="rId4" Type="http://schemas.openxmlformats.org/officeDocument/2006/relationships/hyperlink" Target="mailto:wellbeing@warwickschool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180DE06-7362-4888-AADA-7AADD57AC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EAD2B6-6BE1-AF05-9AF7-EBF77A5686B0}"/>
              </a:ext>
            </a:extLst>
          </p:cNvPr>
          <p:cNvSpPr>
            <a:spLocks noGrp="1"/>
          </p:cNvSpPr>
          <p:nvPr>
            <p:ph type="ctrTitle"/>
          </p:nvPr>
        </p:nvSpPr>
        <p:spPr>
          <a:xfrm>
            <a:off x="7331384" y="679730"/>
            <a:ext cx="4171994" cy="3932729"/>
          </a:xfrm>
        </p:spPr>
        <p:txBody>
          <a:bodyPr>
            <a:normAutofit/>
          </a:bodyPr>
          <a:lstStyle/>
          <a:p>
            <a:pPr algn="l"/>
            <a:r>
              <a:rPr lang="en-GB" dirty="0"/>
              <a:t>Warwick School </a:t>
            </a:r>
          </a:p>
        </p:txBody>
      </p:sp>
      <p:grpSp>
        <p:nvGrpSpPr>
          <p:cNvPr id="29" name="Group 28">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218698" y="2733627"/>
            <a:ext cx="1340409" cy="5777807"/>
            <a:chOff x="329184" y="2"/>
            <a:chExt cx="524256" cy="5777807"/>
          </a:xfrm>
        </p:grpSpPr>
        <p:cxnSp>
          <p:nvCxnSpPr>
            <p:cNvPr id="30" name="Straight Connector 29">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2"/>
              <a:ext cx="524256" cy="56667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Subtitle 2">
            <a:extLst>
              <a:ext uri="{FF2B5EF4-FFF2-40B4-BE49-F238E27FC236}">
                <a16:creationId xmlns:a16="http://schemas.microsoft.com/office/drawing/2014/main" id="{3EA05D7A-6214-2015-0431-D3D60AC2910E}"/>
              </a:ext>
            </a:extLst>
          </p:cNvPr>
          <p:cNvSpPr>
            <a:spLocks noGrp="1"/>
          </p:cNvSpPr>
          <p:nvPr>
            <p:ph type="subTitle" idx="1"/>
          </p:nvPr>
        </p:nvSpPr>
        <p:spPr>
          <a:xfrm>
            <a:off x="7331383" y="5227455"/>
            <a:ext cx="3876085" cy="857461"/>
          </a:xfrm>
        </p:spPr>
        <p:txBody>
          <a:bodyPr>
            <a:normAutofit/>
          </a:bodyPr>
          <a:lstStyle/>
          <a:p>
            <a:pPr algn="l"/>
            <a:r>
              <a:rPr lang="en-GB" dirty="0">
                <a:solidFill>
                  <a:schemeClr val="bg1"/>
                </a:solidFill>
              </a:rPr>
              <a:t>Academic Support and SEND Provision</a:t>
            </a:r>
          </a:p>
        </p:txBody>
      </p:sp>
      <p:sp>
        <p:nvSpPr>
          <p:cNvPr id="33" name="Rectangle 32">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372533"/>
            <a:ext cx="6116779" cy="606872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 2" descr="A logo of a school&#10;&#10;Description automatically generated">
            <a:extLst>
              <a:ext uri="{FF2B5EF4-FFF2-40B4-BE49-F238E27FC236}">
                <a16:creationId xmlns:a16="http://schemas.microsoft.com/office/drawing/2014/main" id="{C13EFCF6-63DF-D31F-E1E4-E3546EC0CAAD}"/>
              </a:ext>
            </a:extLst>
          </p:cNvPr>
          <p:cNvPicPr>
            <a:picLocks/>
          </p:cNvPicPr>
          <p:nvPr/>
        </p:nvPicPr>
        <p:blipFill>
          <a:blip r:embed="rId2" cstate="print"/>
          <a:stretch>
            <a:fillRect/>
          </a:stretch>
        </p:blipFill>
        <p:spPr>
          <a:xfrm>
            <a:off x="942597" y="745118"/>
            <a:ext cx="5608830" cy="5367763"/>
          </a:xfrm>
          <a:prstGeom prst="rect">
            <a:avLst/>
          </a:prstGeom>
        </p:spPr>
      </p:pic>
    </p:spTree>
    <p:extLst>
      <p:ext uri="{BB962C8B-B14F-4D97-AF65-F5344CB8AC3E}">
        <p14:creationId xmlns:p14="http://schemas.microsoft.com/office/powerpoint/2010/main" val="2019392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21" name="Rectangle 2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FDFDAC-A4BC-A82C-3B14-EEF10E915230}"/>
              </a:ext>
            </a:extLst>
          </p:cNvPr>
          <p:cNvSpPr>
            <a:spLocks noGrp="1"/>
          </p:cNvSpPr>
          <p:nvPr>
            <p:ph type="title"/>
          </p:nvPr>
        </p:nvSpPr>
        <p:spPr>
          <a:xfrm>
            <a:off x="1597684" y="248083"/>
            <a:ext cx="9849751" cy="1349671"/>
          </a:xfrm>
        </p:spPr>
        <p:txBody>
          <a:bodyPr anchor="b">
            <a:normAutofit/>
          </a:bodyPr>
          <a:lstStyle/>
          <a:p>
            <a:r>
              <a:rPr lang="en-GB" sz="5400" dirty="0"/>
              <a:t>Aims</a:t>
            </a:r>
          </a:p>
        </p:txBody>
      </p:sp>
      <p:sp>
        <p:nvSpPr>
          <p:cNvPr id="3" name="Content Placeholder 2">
            <a:extLst>
              <a:ext uri="{FF2B5EF4-FFF2-40B4-BE49-F238E27FC236}">
                <a16:creationId xmlns:a16="http://schemas.microsoft.com/office/drawing/2014/main" id="{D7F5B0C0-F28E-F2E3-CF44-463348513B79}"/>
              </a:ext>
            </a:extLst>
          </p:cNvPr>
          <p:cNvSpPr>
            <a:spLocks noGrp="1"/>
          </p:cNvSpPr>
          <p:nvPr>
            <p:ph idx="1"/>
          </p:nvPr>
        </p:nvSpPr>
        <p:spPr>
          <a:xfrm>
            <a:off x="1289304" y="1828800"/>
            <a:ext cx="9849751" cy="4106281"/>
          </a:xfrm>
        </p:spPr>
        <p:txBody>
          <a:bodyPr anchor="ctr">
            <a:normAutofit fontScale="55000" lnSpcReduction="20000"/>
          </a:bodyPr>
          <a:lstStyle/>
          <a:p>
            <a:pPr marL="265430" marR="385445" indent="0">
              <a:spcAft>
                <a:spcPts val="0"/>
              </a:spcAft>
              <a:buNone/>
            </a:pPr>
            <a:r>
              <a:rPr lang="en-US" sz="3600" dirty="0">
                <a:effectLst/>
                <a:latin typeface="Aptos" panose="020B0004020202020204" pitchFamily="34" charset="0"/>
                <a:ea typeface="Arial" panose="020B0604020202020204" pitchFamily="34" charset="0"/>
                <a:cs typeface="Arial" panose="020B0604020202020204" pitchFamily="34" charset="0"/>
              </a:rPr>
              <a:t>Warwick School’s vision for children with special educational needs and disabilities is the same as for all children and young people – that they achieve and lead happy and fulfilled lives.</a:t>
            </a:r>
            <a:endParaRPr lang="en-GB" sz="3600" dirty="0">
              <a:effectLst/>
              <a:latin typeface="Aptos" panose="020B0004020202020204" pitchFamily="34" charset="0"/>
              <a:ea typeface="Arial" panose="020B0604020202020204" pitchFamily="34" charset="0"/>
              <a:cs typeface="Arial" panose="020B0604020202020204" pitchFamily="34" charset="0"/>
            </a:endParaRPr>
          </a:p>
          <a:p>
            <a:pPr marL="265430" marR="385445" indent="0">
              <a:spcBef>
                <a:spcPts val="1145"/>
              </a:spcBef>
              <a:spcAft>
                <a:spcPts val="0"/>
              </a:spcAft>
              <a:buNone/>
            </a:pPr>
            <a:r>
              <a:rPr lang="en-US" sz="3600" dirty="0">
                <a:effectLst/>
                <a:latin typeface="Aptos" panose="020B0004020202020204" pitchFamily="34" charset="0"/>
                <a:ea typeface="Arial" panose="020B0604020202020204" pitchFamily="34" charset="0"/>
                <a:cs typeface="Arial" panose="020B0604020202020204" pitchFamily="34" charset="0"/>
              </a:rPr>
              <a:t>‘To provide an outstanding educational experience which promotes equality of opportunity for all our pupils, 11-18, allows them to fulfil their potential, and fully prepares them for further education and the global environment beyond.’</a:t>
            </a:r>
            <a:endParaRPr lang="en-GB" sz="3600" dirty="0">
              <a:latin typeface="Aptos" panose="020B0004020202020204" pitchFamily="34" charset="0"/>
              <a:ea typeface="Arial" panose="020B0604020202020204" pitchFamily="34" charset="0"/>
              <a:cs typeface="Arial" panose="020B0604020202020204" pitchFamily="34" charset="0"/>
            </a:endParaRPr>
          </a:p>
          <a:p>
            <a:pPr marL="265430" marR="385445" indent="0">
              <a:spcBef>
                <a:spcPts val="1145"/>
              </a:spcBef>
              <a:spcAft>
                <a:spcPts val="0"/>
              </a:spcAft>
              <a:buNone/>
            </a:pPr>
            <a:r>
              <a:rPr lang="en-US" sz="3600" dirty="0">
                <a:effectLst/>
                <a:latin typeface="Aptos" panose="020B0004020202020204" pitchFamily="34" charset="0"/>
                <a:ea typeface="Arial" panose="020B0604020202020204" pitchFamily="34" charset="0"/>
                <a:cs typeface="Arial" panose="020B0604020202020204" pitchFamily="34" charset="0"/>
              </a:rPr>
              <a:t>Warwick School is an inclusive and </a:t>
            </a:r>
            <a:r>
              <a:rPr lang="en-US" sz="3600">
                <a:effectLst/>
                <a:latin typeface="Aptos" panose="020B0004020202020204" pitchFamily="34" charset="0"/>
                <a:ea typeface="Arial" panose="020B0604020202020204" pitchFamily="34" charset="0"/>
                <a:cs typeface="Arial" panose="020B0604020202020204" pitchFamily="34" charset="0"/>
              </a:rPr>
              <a:t>equal opportunity </a:t>
            </a:r>
            <a:r>
              <a:rPr lang="en-US" sz="3600" dirty="0">
                <a:effectLst/>
                <a:latin typeface="Aptos" panose="020B0004020202020204" pitchFamily="34" charset="0"/>
                <a:ea typeface="Arial" panose="020B0604020202020204" pitchFamily="34" charset="0"/>
                <a:cs typeface="Arial" panose="020B0604020202020204" pitchFamily="34" charset="0"/>
              </a:rPr>
              <a:t>establishment. Pupils identified as having a special educational need or a disability will, like all pupils at Warwick School, be entitled to access the full school teaching curriculum and be encouraged to take advantage of the opportunities offered by the school to achieve their full potential in all areas of school life.</a:t>
            </a:r>
            <a:endParaRPr lang="en-GB" sz="3600" dirty="0">
              <a:effectLst/>
              <a:latin typeface="Aptos" panose="020B0004020202020204" pitchFamily="34" charset="0"/>
              <a:ea typeface="Arial" panose="020B0604020202020204" pitchFamily="34" charset="0"/>
              <a:cs typeface="Arial" panose="020B0604020202020204" pitchFamily="34" charset="0"/>
            </a:endParaRPr>
          </a:p>
          <a:p>
            <a:pPr marL="265430" marR="385445" indent="0">
              <a:spcBef>
                <a:spcPts val="355"/>
              </a:spcBef>
              <a:spcAft>
                <a:spcPts val="0"/>
              </a:spcAft>
              <a:buNone/>
            </a:pPr>
            <a:br>
              <a:rPr lang="en-US" sz="3600" dirty="0">
                <a:effectLst/>
                <a:latin typeface="Aptos" panose="020B0004020202020204" pitchFamily="34" charset="0"/>
                <a:ea typeface="Arial" panose="020B0604020202020204" pitchFamily="34" charset="0"/>
                <a:cs typeface="Arial" panose="020B0604020202020204" pitchFamily="34" charset="0"/>
              </a:rPr>
            </a:br>
            <a:r>
              <a:rPr lang="en-US" sz="3600" dirty="0">
                <a:effectLst/>
                <a:latin typeface="Aptos" panose="020B0004020202020204" pitchFamily="34" charset="0"/>
                <a:ea typeface="Arial" panose="020B0604020202020204" pitchFamily="34" charset="0"/>
                <a:cs typeface="Arial" panose="020B0604020202020204" pitchFamily="34" charset="0"/>
              </a:rPr>
              <a:t>For</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those</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identified</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as</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having</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special</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educational</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needs</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or</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a</a:t>
            </a:r>
            <a:r>
              <a:rPr lang="en-US" sz="3600" spc="-65"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disability,</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Warwick</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School</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is</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committed</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to</a:t>
            </a:r>
            <a:r>
              <a:rPr lang="en-US" sz="3600" spc="-70" dirty="0">
                <a:effectLst/>
                <a:latin typeface="Aptos" panose="020B0004020202020204" pitchFamily="34" charset="0"/>
                <a:ea typeface="Arial" panose="020B0604020202020204" pitchFamily="34" charset="0"/>
                <a:cs typeface="Arial" panose="020B0604020202020204" pitchFamily="34" charset="0"/>
              </a:rPr>
              <a:t> </a:t>
            </a:r>
            <a:r>
              <a:rPr lang="en-US" sz="3600" dirty="0">
                <a:effectLst/>
                <a:latin typeface="Aptos" panose="020B0004020202020204" pitchFamily="34" charset="0"/>
                <a:ea typeface="Arial" panose="020B0604020202020204" pitchFamily="34" charset="0"/>
                <a:cs typeface="Arial" panose="020B0604020202020204" pitchFamily="34" charset="0"/>
              </a:rPr>
              <a:t>providing the appropriate support, as best as it can reasonably accommodate, so that they can become individual, independent learners and fulfil their potential through high attainment and achievement whilst ensuring a successful transition to adulthood.</a:t>
            </a:r>
            <a:endParaRPr lang="en-GB" sz="3600" dirty="0">
              <a:effectLst/>
              <a:latin typeface="Aptos" panose="020B0004020202020204" pitchFamily="34" charset="0"/>
              <a:ea typeface="Arial" panose="020B0604020202020204" pitchFamily="34" charset="0"/>
              <a:cs typeface="Arial" panose="020B0604020202020204" pitchFamily="34" charset="0"/>
            </a:endParaRPr>
          </a:p>
          <a:p>
            <a:pPr marL="0" indent="0">
              <a:buNone/>
            </a:pPr>
            <a:endParaRPr lang="en-GB" sz="1400" dirty="0">
              <a:effectLst/>
              <a:latin typeface="Arial" panose="020B0604020202020204" pitchFamily="34" charset="0"/>
              <a:ea typeface="Arial" panose="020B0604020202020204" pitchFamily="34" charset="0"/>
            </a:endParaRPr>
          </a:p>
          <a:p>
            <a:pPr marL="493395" marR="386080" indent="0">
              <a:spcAft>
                <a:spcPts val="0"/>
              </a:spcAft>
              <a:buNone/>
            </a:pPr>
            <a:endParaRPr lang="en-GB" sz="1400" dirty="0">
              <a:effectLst/>
              <a:latin typeface="Arial" panose="020B0604020202020204" pitchFamily="34" charset="0"/>
              <a:ea typeface="Arial" panose="020B0604020202020204" pitchFamily="34" charset="0"/>
            </a:endParaRPr>
          </a:p>
          <a:p>
            <a:pPr marL="0" indent="0">
              <a:buNone/>
            </a:pPr>
            <a:endParaRPr lang="en-GB" sz="1400" dirty="0"/>
          </a:p>
        </p:txBody>
      </p:sp>
    </p:spTree>
    <p:extLst>
      <p:ext uri="{BB962C8B-B14F-4D97-AF65-F5344CB8AC3E}">
        <p14:creationId xmlns:p14="http://schemas.microsoft.com/office/powerpoint/2010/main" val="4175658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D8C939-18B8-9DBF-2B87-F638F31244AC}"/>
              </a:ext>
            </a:extLst>
          </p:cNvPr>
          <p:cNvSpPr>
            <a:spLocks noGrp="1"/>
          </p:cNvSpPr>
          <p:nvPr>
            <p:ph type="title"/>
          </p:nvPr>
        </p:nvSpPr>
        <p:spPr>
          <a:xfrm>
            <a:off x="1043631" y="809898"/>
            <a:ext cx="9942716" cy="1554480"/>
          </a:xfrm>
        </p:spPr>
        <p:txBody>
          <a:bodyPr anchor="ctr">
            <a:normAutofit/>
          </a:bodyPr>
          <a:lstStyle/>
          <a:p>
            <a:r>
              <a:rPr lang="en-GB" sz="4800"/>
              <a:t>SEND at Warwick</a:t>
            </a:r>
          </a:p>
        </p:txBody>
      </p:sp>
      <p:sp>
        <p:nvSpPr>
          <p:cNvPr id="23" name="Content Placeholder 2">
            <a:extLst>
              <a:ext uri="{FF2B5EF4-FFF2-40B4-BE49-F238E27FC236}">
                <a16:creationId xmlns:a16="http://schemas.microsoft.com/office/drawing/2014/main" id="{2B7AED54-5973-E757-776A-6572EEC31BC9}"/>
              </a:ext>
            </a:extLst>
          </p:cNvPr>
          <p:cNvSpPr>
            <a:spLocks noGrp="1"/>
          </p:cNvSpPr>
          <p:nvPr>
            <p:ph idx="1"/>
          </p:nvPr>
        </p:nvSpPr>
        <p:spPr>
          <a:xfrm>
            <a:off x="1045028" y="3017522"/>
            <a:ext cx="9941319" cy="3124658"/>
          </a:xfrm>
        </p:spPr>
        <p:txBody>
          <a:bodyPr anchor="ctr">
            <a:normAutofit fontScale="92500" lnSpcReduction="20000"/>
          </a:bodyPr>
          <a:lstStyle/>
          <a:p>
            <a:pPr marL="0" indent="0">
              <a:buNone/>
            </a:pPr>
            <a:r>
              <a:rPr lang="en-GB" sz="2000" dirty="0">
                <a:solidFill>
                  <a:schemeClr val="bg1"/>
                </a:solidFill>
              </a:rPr>
              <a:t>Around 10% of pupils at Warwick have a SEND. These include: processing challenges, neurodivergence, physical differences and SEMH challenges. At Warwick School, pupils who have a diagnosis of need, a centre-determined exam access arrangement or an observed need which is met by our universal provision will appear on our Additional Need Register. Those pupils with similar characteristics but who require additional support beyond that of our universal offering will appear on our SEND Register. </a:t>
            </a:r>
            <a:r>
              <a:rPr lang="en-GB" sz="2000" b="1" dirty="0">
                <a:solidFill>
                  <a:schemeClr val="bg1"/>
                </a:solidFill>
              </a:rPr>
              <a:t>All</a:t>
            </a:r>
            <a:r>
              <a:rPr lang="en-GB" sz="2000" dirty="0">
                <a:solidFill>
                  <a:schemeClr val="bg1"/>
                </a:solidFill>
              </a:rPr>
              <a:t> pupils with a determined need will have a PEN (personal educational need) Portrait and be monitored by the Academic Support department.</a:t>
            </a:r>
          </a:p>
          <a:p>
            <a:pPr marL="0" indent="0">
              <a:buNone/>
            </a:pPr>
            <a:endParaRPr lang="en-GB" sz="2000" dirty="0">
              <a:solidFill>
                <a:schemeClr val="bg1"/>
              </a:solidFill>
            </a:endParaRPr>
          </a:p>
          <a:p>
            <a:pPr marL="0" indent="0">
              <a:buNone/>
            </a:pPr>
            <a:r>
              <a:rPr lang="en-GB" sz="2000" dirty="0">
                <a:solidFill>
                  <a:schemeClr val="bg1"/>
                </a:solidFill>
              </a:rPr>
              <a:t>In addition to SEND, the Academic Support department supports pupils with EAL. EAL pupils can be part of our overseas community, or they may be day pupils where English is not the predominant language used at home. These pupils will appear on our EAL Register. </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257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3BE28D-76B5-DC50-AEF9-D39C56829981}"/>
              </a:ext>
            </a:extLst>
          </p:cNvPr>
          <p:cNvSpPr>
            <a:spLocks noGrp="1"/>
          </p:cNvSpPr>
          <p:nvPr>
            <p:ph type="title"/>
          </p:nvPr>
        </p:nvSpPr>
        <p:spPr>
          <a:xfrm>
            <a:off x="645065" y="1463040"/>
            <a:ext cx="3796306" cy="2690949"/>
          </a:xfrm>
        </p:spPr>
        <p:txBody>
          <a:bodyPr anchor="t">
            <a:normAutofit/>
          </a:bodyPr>
          <a:lstStyle/>
          <a:p>
            <a:r>
              <a:rPr lang="en-GB" sz="4800" dirty="0"/>
              <a:t>Ethos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3EAA86-1DFA-C88A-4FB8-2D596590DF36}"/>
              </a:ext>
            </a:extLst>
          </p:cNvPr>
          <p:cNvSpPr>
            <a:spLocks noGrp="1"/>
          </p:cNvSpPr>
          <p:nvPr>
            <p:ph idx="1"/>
          </p:nvPr>
        </p:nvSpPr>
        <p:spPr>
          <a:xfrm>
            <a:off x="5656218" y="1463039"/>
            <a:ext cx="5542387" cy="4300447"/>
          </a:xfrm>
        </p:spPr>
        <p:txBody>
          <a:bodyPr anchor="t">
            <a:normAutofit/>
          </a:bodyPr>
          <a:lstStyle/>
          <a:p>
            <a:r>
              <a:rPr lang="en-GB" sz="2200" b="1" dirty="0"/>
              <a:t>Empathy</a:t>
            </a:r>
            <a:r>
              <a:rPr lang="en-GB" sz="2200" dirty="0"/>
              <a:t>- Making a connection with every child matters</a:t>
            </a:r>
          </a:p>
          <a:p>
            <a:endParaRPr lang="en-GB" sz="2200" dirty="0"/>
          </a:p>
          <a:p>
            <a:r>
              <a:rPr lang="en-GB" sz="2200" b="1" dirty="0"/>
              <a:t>Responsibility</a:t>
            </a:r>
            <a:r>
              <a:rPr lang="en-GB" sz="2200" dirty="0"/>
              <a:t> – A universal approach in which an educational need is best met within the mainstream classroom</a:t>
            </a:r>
          </a:p>
          <a:p>
            <a:endParaRPr lang="en-GB" sz="2200" dirty="0"/>
          </a:p>
          <a:p>
            <a:r>
              <a:rPr lang="en-GB" sz="2200" b="1" dirty="0"/>
              <a:t>Strategy</a:t>
            </a:r>
            <a:r>
              <a:rPr lang="en-GB" sz="2200" dirty="0"/>
              <a:t>- Adaptive teaching at the heart of every lesson, with both teachers and pupils supported by the Academic Support and SEND department</a:t>
            </a:r>
          </a:p>
          <a:p>
            <a:pPr marL="0" indent="0">
              <a:buNone/>
            </a:pPr>
            <a:endParaRPr lang="en-GB" sz="2200" dirty="0"/>
          </a:p>
        </p:txBody>
      </p:sp>
    </p:spTree>
    <p:extLst>
      <p:ext uri="{BB962C8B-B14F-4D97-AF65-F5344CB8AC3E}">
        <p14:creationId xmlns:p14="http://schemas.microsoft.com/office/powerpoint/2010/main" val="3348527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FFB60E8C-7224-44A4-87A0-46A1711DD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BD853C-3416-205C-0CB5-910480723C43}"/>
              </a:ext>
            </a:extLst>
          </p:cNvPr>
          <p:cNvSpPr>
            <a:spLocks noGrp="1"/>
          </p:cNvSpPr>
          <p:nvPr>
            <p:ph type="title"/>
          </p:nvPr>
        </p:nvSpPr>
        <p:spPr>
          <a:xfrm>
            <a:off x="795528" y="386930"/>
            <a:ext cx="10141799" cy="1300554"/>
          </a:xfrm>
        </p:spPr>
        <p:txBody>
          <a:bodyPr anchor="b">
            <a:normAutofit/>
          </a:bodyPr>
          <a:lstStyle/>
          <a:p>
            <a:r>
              <a:rPr lang="en-GB" sz="4800" dirty="0"/>
              <a:t>What do we offer</a:t>
            </a:r>
          </a:p>
        </p:txBody>
      </p:sp>
      <p:sp>
        <p:nvSpPr>
          <p:cNvPr id="42" name="Rectangle 41">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0CBC1CE-7E17-98DD-AE87-5EBC87C83B0B}"/>
              </a:ext>
            </a:extLst>
          </p:cNvPr>
          <p:cNvPicPr>
            <a:picLocks noChangeAspect="1"/>
          </p:cNvPicPr>
          <p:nvPr/>
        </p:nvPicPr>
        <p:blipFill>
          <a:blip r:embed="rId2"/>
          <a:stretch>
            <a:fillRect/>
          </a:stretch>
        </p:blipFill>
        <p:spPr>
          <a:xfrm>
            <a:off x="635295" y="2746624"/>
            <a:ext cx="5150277" cy="3270426"/>
          </a:xfrm>
          <a:prstGeom prst="rect">
            <a:avLst/>
          </a:prstGeom>
        </p:spPr>
      </p:pic>
      <p:sp>
        <p:nvSpPr>
          <p:cNvPr id="3" name="Content Placeholder 2">
            <a:extLst>
              <a:ext uri="{FF2B5EF4-FFF2-40B4-BE49-F238E27FC236}">
                <a16:creationId xmlns:a16="http://schemas.microsoft.com/office/drawing/2014/main" id="{D6A7354D-4E01-AE53-D547-CE416A4E19AD}"/>
              </a:ext>
            </a:extLst>
          </p:cNvPr>
          <p:cNvSpPr>
            <a:spLocks noGrp="1"/>
          </p:cNvSpPr>
          <p:nvPr>
            <p:ph idx="1"/>
          </p:nvPr>
        </p:nvSpPr>
        <p:spPr>
          <a:xfrm>
            <a:off x="6406429" y="2286000"/>
            <a:ext cx="4530898" cy="3952959"/>
          </a:xfrm>
        </p:spPr>
        <p:txBody>
          <a:bodyPr anchor="ctr">
            <a:normAutofit/>
          </a:bodyPr>
          <a:lstStyle/>
          <a:p>
            <a:r>
              <a:rPr lang="en-GB" sz="1200" b="1" dirty="0"/>
              <a:t>An Adapted Curriculum</a:t>
            </a:r>
          </a:p>
          <a:p>
            <a:pPr marL="0" indent="0">
              <a:buNone/>
            </a:pPr>
            <a:r>
              <a:rPr lang="en-GB" sz="1200" dirty="0"/>
              <a:t>The Warwick School day is busy! To accommodate the many clubs and societies, lunchtimes and after school are already populated with many activities. Therefore, to provide additional support, we might need to adapt a pupil’s timetable to do this.</a:t>
            </a:r>
          </a:p>
          <a:p>
            <a:pPr marL="0" indent="0">
              <a:buNone/>
            </a:pPr>
            <a:r>
              <a:rPr lang="en-GB" sz="1200" dirty="0"/>
              <a:t>For example, in years 7-9 some pupils might not learn a second modern foreign language, or they may not learn Latin. Instead, they will attend 1:1 or small group lessons with  Academic Support, in the Aspire Hub, designed to support them in Maths, English and the learning skills required to best access the mainstream classroom. We offer this to a small number of pupils who we think might benefit from this intervention.</a:t>
            </a:r>
          </a:p>
          <a:p>
            <a:pPr marL="0" indent="0">
              <a:buNone/>
            </a:pPr>
            <a:r>
              <a:rPr lang="en-GB" sz="1200" dirty="0"/>
              <a:t>In addition, at GCSE level, pupils can opt for the 8 GCSE pathway, allowing them private study time in the timetabled week ( the extra time that they may already have in the form of an exam access arrangement) and a chance to have further support in key areas such as Maths and English. They might also access supported private study sessions, in which study skills and revision top tips are modelled and practised, furthering productivity and efficacy in their independent work.</a:t>
            </a:r>
          </a:p>
        </p:txBody>
      </p:sp>
      <p:sp>
        <p:nvSpPr>
          <p:cNvPr id="46" name="Rectangle 45">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031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205B502-1F64-237A-E9AD-2B580F6E04CA}"/>
              </a:ext>
            </a:extLst>
          </p:cNvPr>
          <p:cNvPicPr>
            <a:picLocks noChangeAspect="1"/>
          </p:cNvPicPr>
          <p:nvPr/>
        </p:nvPicPr>
        <p:blipFill>
          <a:blip r:embed="rId2"/>
          <a:stretch>
            <a:fillRect/>
          </a:stretch>
        </p:blipFill>
        <p:spPr>
          <a:xfrm>
            <a:off x="652637" y="623275"/>
            <a:ext cx="2426658" cy="2644859"/>
          </a:xfrm>
          <a:prstGeom prst="rect">
            <a:avLst/>
          </a:prstGeom>
        </p:spPr>
      </p:pic>
      <p:pic>
        <p:nvPicPr>
          <p:cNvPr id="9" name="Picture 8">
            <a:extLst>
              <a:ext uri="{FF2B5EF4-FFF2-40B4-BE49-F238E27FC236}">
                <a16:creationId xmlns:a16="http://schemas.microsoft.com/office/drawing/2014/main" id="{EBE390A5-6FB2-1CA1-8FC7-9A7F24C66CE6}"/>
              </a:ext>
            </a:extLst>
          </p:cNvPr>
          <p:cNvPicPr>
            <a:picLocks noChangeAspect="1"/>
          </p:cNvPicPr>
          <p:nvPr/>
        </p:nvPicPr>
        <p:blipFill>
          <a:blip r:embed="rId3"/>
          <a:stretch>
            <a:fillRect/>
          </a:stretch>
        </p:blipFill>
        <p:spPr>
          <a:xfrm>
            <a:off x="621676" y="3749594"/>
            <a:ext cx="5298894" cy="2318266"/>
          </a:xfrm>
          <a:prstGeom prst="rect">
            <a:avLst/>
          </a:prstGeom>
        </p:spPr>
      </p:pic>
      <p:sp>
        <p:nvSpPr>
          <p:cNvPr id="29" name="Right Triangle 28">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BD853C-3416-205C-0CB5-910480723C43}"/>
              </a:ext>
            </a:extLst>
          </p:cNvPr>
          <p:cNvSpPr>
            <a:spLocks noGrp="1"/>
          </p:cNvSpPr>
          <p:nvPr>
            <p:ph type="title"/>
          </p:nvPr>
        </p:nvSpPr>
        <p:spPr>
          <a:xfrm>
            <a:off x="6889833" y="1188637"/>
            <a:ext cx="4218138" cy="1597228"/>
          </a:xfrm>
        </p:spPr>
        <p:txBody>
          <a:bodyPr>
            <a:normAutofit/>
          </a:bodyPr>
          <a:lstStyle/>
          <a:p>
            <a:r>
              <a:rPr lang="en-GB" sz="5400" dirty="0"/>
              <a:t>What do we offer</a:t>
            </a:r>
          </a:p>
        </p:txBody>
      </p:sp>
      <p:pic>
        <p:nvPicPr>
          <p:cNvPr id="5" name="Picture 4">
            <a:extLst>
              <a:ext uri="{FF2B5EF4-FFF2-40B4-BE49-F238E27FC236}">
                <a16:creationId xmlns:a16="http://schemas.microsoft.com/office/drawing/2014/main" id="{36B6F8F3-542D-7CA7-4A39-90BDBD11910A}"/>
              </a:ext>
            </a:extLst>
          </p:cNvPr>
          <p:cNvPicPr>
            <a:picLocks noChangeAspect="1"/>
          </p:cNvPicPr>
          <p:nvPr/>
        </p:nvPicPr>
        <p:blipFill>
          <a:blip r:embed="rId4"/>
          <a:stretch>
            <a:fillRect/>
          </a:stretch>
        </p:blipFill>
        <p:spPr>
          <a:xfrm>
            <a:off x="3439962" y="623275"/>
            <a:ext cx="2472635" cy="2644859"/>
          </a:xfrm>
          <a:prstGeom prst="rect">
            <a:avLst/>
          </a:prstGeom>
        </p:spPr>
      </p:pic>
      <p:sp>
        <p:nvSpPr>
          <p:cNvPr id="3" name="Content Placeholder 2">
            <a:extLst>
              <a:ext uri="{FF2B5EF4-FFF2-40B4-BE49-F238E27FC236}">
                <a16:creationId xmlns:a16="http://schemas.microsoft.com/office/drawing/2014/main" id="{D6A7354D-4E01-AE53-D547-CE416A4E19AD}"/>
              </a:ext>
            </a:extLst>
          </p:cNvPr>
          <p:cNvSpPr>
            <a:spLocks noGrp="1"/>
          </p:cNvSpPr>
          <p:nvPr>
            <p:ph idx="1"/>
          </p:nvPr>
        </p:nvSpPr>
        <p:spPr>
          <a:xfrm>
            <a:off x="6889833" y="2785865"/>
            <a:ext cx="3684551" cy="3232879"/>
          </a:xfrm>
        </p:spPr>
        <p:txBody>
          <a:bodyPr anchor="t">
            <a:normAutofit/>
          </a:bodyPr>
          <a:lstStyle/>
          <a:p>
            <a:r>
              <a:rPr lang="en-GB" sz="1800" b="1" dirty="0">
                <a:solidFill>
                  <a:schemeClr val="bg1"/>
                </a:solidFill>
              </a:rPr>
              <a:t>Skills Clubs</a:t>
            </a:r>
          </a:p>
          <a:p>
            <a:pPr marL="0" indent="0">
              <a:buNone/>
            </a:pPr>
            <a:r>
              <a:rPr lang="en-GB" sz="1800" dirty="0">
                <a:solidFill>
                  <a:schemeClr val="bg1"/>
                </a:solidFill>
              </a:rPr>
              <a:t>The department currently runs four key skills clubs, they are:</a:t>
            </a:r>
          </a:p>
          <a:p>
            <a:pPr marL="0" indent="0">
              <a:buNone/>
            </a:pPr>
            <a:r>
              <a:rPr lang="en-GB" sz="1800" b="1" dirty="0">
                <a:solidFill>
                  <a:schemeClr val="bg1"/>
                </a:solidFill>
              </a:rPr>
              <a:t>InkMasters</a:t>
            </a:r>
            <a:r>
              <a:rPr lang="en-GB" sz="1800" dirty="0">
                <a:solidFill>
                  <a:schemeClr val="bg1"/>
                </a:solidFill>
              </a:rPr>
              <a:t> (Handwriting)</a:t>
            </a:r>
          </a:p>
          <a:p>
            <a:pPr marL="0" indent="0">
              <a:buNone/>
            </a:pPr>
            <a:r>
              <a:rPr lang="en-GB" sz="1800" b="1" dirty="0">
                <a:solidFill>
                  <a:schemeClr val="bg1"/>
                </a:solidFill>
              </a:rPr>
              <a:t>TaskMasters</a:t>
            </a:r>
            <a:r>
              <a:rPr lang="en-GB" sz="1800" dirty="0">
                <a:solidFill>
                  <a:schemeClr val="bg1"/>
                </a:solidFill>
              </a:rPr>
              <a:t> (Organisation and Planning- a self-evaluation of their executive functioning)</a:t>
            </a:r>
          </a:p>
          <a:p>
            <a:pPr marL="0" indent="0">
              <a:buNone/>
            </a:pPr>
            <a:r>
              <a:rPr lang="en-GB" sz="1800" b="1" dirty="0">
                <a:solidFill>
                  <a:schemeClr val="bg1"/>
                </a:solidFill>
              </a:rPr>
              <a:t>MemoryMasters</a:t>
            </a:r>
            <a:r>
              <a:rPr lang="en-GB" sz="1800" dirty="0">
                <a:solidFill>
                  <a:schemeClr val="bg1"/>
                </a:solidFill>
              </a:rPr>
              <a:t> (Revision and Study Skills- working memory aids)</a:t>
            </a:r>
          </a:p>
          <a:p>
            <a:pPr marL="0" indent="0">
              <a:buNone/>
            </a:pPr>
            <a:r>
              <a:rPr lang="en-GB" sz="1800" b="1" dirty="0">
                <a:solidFill>
                  <a:schemeClr val="bg1"/>
                </a:solidFill>
              </a:rPr>
              <a:t>Connection Corner </a:t>
            </a:r>
            <a:r>
              <a:rPr lang="en-GB" sz="1800" dirty="0">
                <a:solidFill>
                  <a:schemeClr val="bg1"/>
                </a:solidFill>
              </a:rPr>
              <a:t>(SEMH)</a:t>
            </a:r>
            <a:endParaRPr lang="en-GB" sz="1800" b="1" dirty="0">
              <a:solidFill>
                <a:schemeClr val="bg1"/>
              </a:solidFill>
            </a:endParaRPr>
          </a:p>
          <a:p>
            <a:pPr marL="0" indent="0">
              <a:buNone/>
            </a:pPr>
            <a:endParaRPr lang="en-GB" sz="1100" dirty="0"/>
          </a:p>
        </p:txBody>
      </p:sp>
    </p:spTree>
    <p:extLst>
      <p:ext uri="{BB962C8B-B14F-4D97-AF65-F5344CB8AC3E}">
        <p14:creationId xmlns:p14="http://schemas.microsoft.com/office/powerpoint/2010/main" val="4259949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5278F-A848-A7DD-AE15-BE89C7B3070A}"/>
              </a:ext>
            </a:extLst>
          </p:cNvPr>
          <p:cNvSpPr>
            <a:spLocks noGrp="1"/>
          </p:cNvSpPr>
          <p:nvPr>
            <p:ph type="title"/>
          </p:nvPr>
        </p:nvSpPr>
        <p:spPr>
          <a:xfrm>
            <a:off x="1043631" y="809898"/>
            <a:ext cx="9942716" cy="1554480"/>
          </a:xfrm>
        </p:spPr>
        <p:txBody>
          <a:bodyPr anchor="ctr">
            <a:normAutofit/>
          </a:bodyPr>
          <a:lstStyle/>
          <a:p>
            <a:r>
              <a:rPr lang="en-GB" sz="4800" dirty="0"/>
              <a:t>What do we offer</a:t>
            </a:r>
          </a:p>
        </p:txBody>
      </p:sp>
      <p:sp>
        <p:nvSpPr>
          <p:cNvPr id="3" name="Content Placeholder 2">
            <a:extLst>
              <a:ext uri="{FF2B5EF4-FFF2-40B4-BE49-F238E27FC236}">
                <a16:creationId xmlns:a16="http://schemas.microsoft.com/office/drawing/2014/main" id="{90EF541B-9362-0A2D-BA4B-32F41B285CFC}"/>
              </a:ext>
            </a:extLst>
          </p:cNvPr>
          <p:cNvSpPr>
            <a:spLocks noGrp="1"/>
          </p:cNvSpPr>
          <p:nvPr>
            <p:ph idx="1"/>
          </p:nvPr>
        </p:nvSpPr>
        <p:spPr>
          <a:xfrm>
            <a:off x="1045028" y="3017522"/>
            <a:ext cx="9941319" cy="3124658"/>
          </a:xfrm>
        </p:spPr>
        <p:txBody>
          <a:bodyPr anchor="ctr">
            <a:normAutofit/>
          </a:bodyPr>
          <a:lstStyle/>
          <a:p>
            <a:r>
              <a:rPr lang="en-GB" sz="2400" b="1" dirty="0">
                <a:solidFill>
                  <a:schemeClr val="bg1"/>
                </a:solidFill>
              </a:rPr>
              <a:t>SEMH</a:t>
            </a:r>
          </a:p>
          <a:p>
            <a:pPr marL="0" indent="0">
              <a:buNone/>
            </a:pPr>
            <a:r>
              <a:rPr lang="en-GB" sz="2400" dirty="0">
                <a:solidFill>
                  <a:schemeClr val="bg1"/>
                </a:solidFill>
              </a:rPr>
              <a:t>Social Emotional and Mental Health support is fully integrated into Warwick School. In addition to the extensive tutoring, house systems and peer mentoring schemes that help provide outstanding pastoral care for our pupils, the Wellbeing HUB is accessible to all and can provide specialist support if necessary. </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992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D48A14-BB90-E3BB-7961-407ED87F11AC}"/>
              </a:ext>
            </a:extLst>
          </p:cNvPr>
          <p:cNvSpPr>
            <a:spLocks noGrp="1"/>
          </p:cNvSpPr>
          <p:nvPr>
            <p:ph type="title"/>
          </p:nvPr>
        </p:nvSpPr>
        <p:spPr>
          <a:xfrm>
            <a:off x="804672" y="802955"/>
            <a:ext cx="4977976" cy="1454051"/>
          </a:xfrm>
        </p:spPr>
        <p:txBody>
          <a:bodyPr>
            <a:normAutofit/>
          </a:bodyPr>
          <a:lstStyle/>
          <a:p>
            <a:r>
              <a:rPr lang="en-GB" sz="3600" dirty="0">
                <a:solidFill>
                  <a:schemeClr val="tx2"/>
                </a:solidFill>
              </a:rPr>
              <a:t>Key Contacts</a:t>
            </a:r>
          </a:p>
        </p:txBody>
      </p:sp>
      <p:sp>
        <p:nvSpPr>
          <p:cNvPr id="3" name="Content Placeholder 2">
            <a:extLst>
              <a:ext uri="{FF2B5EF4-FFF2-40B4-BE49-F238E27FC236}">
                <a16:creationId xmlns:a16="http://schemas.microsoft.com/office/drawing/2014/main" id="{7FC50E15-8EBE-2979-7B37-10F4A4A96CE6}"/>
              </a:ext>
            </a:extLst>
          </p:cNvPr>
          <p:cNvSpPr>
            <a:spLocks noGrp="1"/>
          </p:cNvSpPr>
          <p:nvPr>
            <p:ph idx="1"/>
          </p:nvPr>
        </p:nvSpPr>
        <p:spPr>
          <a:xfrm>
            <a:off x="804672" y="2421682"/>
            <a:ext cx="4977578" cy="3639289"/>
          </a:xfrm>
        </p:spPr>
        <p:txBody>
          <a:bodyPr anchor="ctr">
            <a:normAutofit/>
          </a:bodyPr>
          <a:lstStyle/>
          <a:p>
            <a:pPr marL="0" indent="0">
              <a:buNone/>
            </a:pPr>
            <a:r>
              <a:rPr lang="en-GB" sz="2000" b="1" dirty="0">
                <a:solidFill>
                  <a:schemeClr val="tx2"/>
                </a:solidFill>
              </a:rPr>
              <a:t>Head of Academic Support and SEND</a:t>
            </a:r>
          </a:p>
          <a:p>
            <a:r>
              <a:rPr lang="en-GB" sz="2000" dirty="0">
                <a:solidFill>
                  <a:schemeClr val="tx2"/>
                </a:solidFill>
              </a:rPr>
              <a:t>Mrs Anna Albrighton </a:t>
            </a:r>
            <a:r>
              <a:rPr lang="en-GB" sz="2000" dirty="0">
                <a:solidFill>
                  <a:schemeClr val="tx2"/>
                </a:solidFill>
                <a:hlinkClick r:id="rId2"/>
              </a:rPr>
              <a:t>a.albrighton@warwickschools.co.uk</a:t>
            </a:r>
            <a:endParaRPr lang="en-GB" sz="2000" dirty="0">
              <a:solidFill>
                <a:schemeClr val="tx2"/>
              </a:solidFill>
            </a:endParaRPr>
          </a:p>
          <a:p>
            <a:pPr marL="0" indent="0">
              <a:buNone/>
            </a:pPr>
            <a:r>
              <a:rPr lang="en-GB" sz="2000" b="1" dirty="0">
                <a:solidFill>
                  <a:schemeClr val="tx2"/>
                </a:solidFill>
              </a:rPr>
              <a:t>Senior Mental Health Lead</a:t>
            </a:r>
            <a:endParaRPr lang="en-GB" sz="2000" dirty="0">
              <a:solidFill>
                <a:schemeClr val="tx2"/>
              </a:solidFill>
            </a:endParaRPr>
          </a:p>
          <a:p>
            <a:r>
              <a:rPr lang="en-GB" sz="2000" dirty="0">
                <a:solidFill>
                  <a:schemeClr val="tx2"/>
                </a:solidFill>
              </a:rPr>
              <a:t>Mrs Helen Leaf </a:t>
            </a:r>
            <a:r>
              <a:rPr lang="en-GB" sz="2000" dirty="0">
                <a:solidFill>
                  <a:schemeClr val="tx2"/>
                </a:solidFill>
                <a:hlinkClick r:id="rId3"/>
              </a:rPr>
              <a:t>h.leaf@warwickschools.co.uk</a:t>
            </a:r>
            <a:r>
              <a:rPr lang="en-GB" sz="2000" dirty="0">
                <a:solidFill>
                  <a:schemeClr val="tx2"/>
                </a:solidFill>
              </a:rPr>
              <a:t> and </a:t>
            </a:r>
            <a:r>
              <a:rPr lang="en-GB" sz="2000" dirty="0">
                <a:solidFill>
                  <a:schemeClr val="tx2"/>
                </a:solidFill>
                <a:hlinkClick r:id="rId4"/>
              </a:rPr>
              <a:t>wellbeing@warwickschools.co.uk</a:t>
            </a:r>
            <a:r>
              <a:rPr lang="en-GB" sz="2000" dirty="0">
                <a:solidFill>
                  <a:schemeClr val="tx2"/>
                </a:solidFill>
              </a:rPr>
              <a:t> </a:t>
            </a:r>
          </a:p>
          <a:p>
            <a:pPr marL="0" indent="0">
              <a:buNone/>
            </a:pPr>
            <a:r>
              <a:rPr lang="en-GB" sz="2000" b="1" dirty="0">
                <a:solidFill>
                  <a:schemeClr val="tx2"/>
                </a:solidFill>
              </a:rPr>
              <a:t>EAL Coordinator</a:t>
            </a:r>
          </a:p>
          <a:p>
            <a:r>
              <a:rPr lang="en-GB" sz="2000" dirty="0">
                <a:solidFill>
                  <a:schemeClr val="tx2"/>
                </a:solidFill>
              </a:rPr>
              <a:t>Mrs Mandy Lee </a:t>
            </a:r>
            <a:r>
              <a:rPr lang="en-GB" sz="2000" dirty="0">
                <a:solidFill>
                  <a:schemeClr val="tx2"/>
                </a:solidFill>
                <a:hlinkClick r:id="rId5"/>
              </a:rPr>
              <a:t>a.lee@warwickschools.co.uk</a:t>
            </a:r>
            <a:endParaRPr lang="en-GB" sz="20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Email">
            <a:extLst>
              <a:ext uri="{FF2B5EF4-FFF2-40B4-BE49-F238E27FC236}">
                <a16:creationId xmlns:a16="http://schemas.microsoft.com/office/drawing/2014/main" id="{71A050A1-D429-3A81-BDD0-350EA7499E0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8515397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644</TotalTime>
  <Words>797</Words>
  <Application>Microsoft Office PowerPoint</Application>
  <PresentationFormat>Widescreen</PresentationFormat>
  <Paragraphs>40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Warwick School </vt:lpstr>
      <vt:lpstr>Aims</vt:lpstr>
      <vt:lpstr>SEND at Warwick</vt:lpstr>
      <vt:lpstr>Ethos</vt:lpstr>
      <vt:lpstr>What do we offer</vt:lpstr>
      <vt:lpstr>What do we offer</vt:lpstr>
      <vt:lpstr>What do we offer</vt:lpstr>
      <vt:lpstr>Key Contacts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Albrighton, Anna</dc:creator>
  <cp:lastModifiedBy>Albrighton, Anna</cp:lastModifiedBy>
  <cp:revision>1</cp:revision>
  <dcterms:created xsi:type="dcterms:W3CDTF">2024-09-21T12:26:22Z</dcterms:created>
  <dcterms:modified xsi:type="dcterms:W3CDTF">2025-08-15T13:26:33Z</dcterms:modified>
</cp:coreProperties>
</file>